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968" y="-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7249-BF36-4D7A-965F-BEFFC3BD76F5}" type="datetimeFigureOut">
              <a:rPr lang="en-US" smtClean="0"/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4E9A-F91E-4C7D-A8CA-B22370ECA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7249-BF36-4D7A-965F-BEFFC3BD76F5}" type="datetimeFigureOut">
              <a:rPr lang="en-US" smtClean="0"/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4E9A-F91E-4C7D-A8CA-B22370ECA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42" y="537846"/>
            <a:ext cx="1311593" cy="114414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66" y="537846"/>
            <a:ext cx="3805238" cy="114414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7249-BF36-4D7A-965F-BEFFC3BD76F5}" type="datetimeFigureOut">
              <a:rPr lang="en-US" smtClean="0"/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4E9A-F91E-4C7D-A8CA-B22370ECA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7249-BF36-4D7A-965F-BEFFC3BD76F5}" type="datetimeFigureOut">
              <a:rPr lang="en-US" smtClean="0"/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4E9A-F91E-4C7D-A8CA-B22370ECA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7249-BF36-4D7A-965F-BEFFC3BD76F5}" type="datetimeFigureOut">
              <a:rPr lang="en-US" smtClean="0"/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4E9A-F91E-4C7D-A8CA-B22370ECA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66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421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7249-BF36-4D7A-965F-BEFFC3BD76F5}" type="datetimeFigureOut">
              <a:rPr lang="en-US" smtClean="0"/>
              <a:t>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4E9A-F91E-4C7D-A8CA-B22370ECA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7249-BF36-4D7A-965F-BEFFC3BD76F5}" type="datetimeFigureOut">
              <a:rPr lang="en-US" smtClean="0"/>
              <a:t>1/3/2011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4E9A-F91E-4C7D-A8CA-B22370ECA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7249-BF36-4D7A-965F-BEFFC3BD76F5}" type="datetimeFigureOut">
              <a:rPr lang="en-US" smtClean="0"/>
              <a:t>1/3/2011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4E9A-F91E-4C7D-A8CA-B22370ECA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7249-BF36-4D7A-965F-BEFFC3BD76F5}" type="datetimeFigureOut">
              <a:rPr lang="en-US" smtClean="0"/>
              <a:t>1/3/2011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4E9A-F91E-4C7D-A8CA-B22370ECA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7249-BF36-4D7A-965F-BEFFC3BD76F5}" type="datetimeFigureOut">
              <a:rPr lang="en-US" smtClean="0"/>
              <a:t>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4E9A-F91E-4C7D-A8CA-B22370ECA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7249-BF36-4D7A-965F-BEFFC3BD76F5}" type="datetimeFigureOut">
              <a:rPr lang="en-US" smtClean="0"/>
              <a:t>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4E9A-F91E-4C7D-A8CA-B22370ECA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D7249-BF36-4D7A-965F-BEFFC3BD76F5}" type="datetimeFigureOut">
              <a:rPr lang="en-US" smtClean="0"/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A4E9A-F91E-4C7D-A8CA-B22370ECA2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0"/>
            <a:ext cx="7772401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</dc:creator>
  <cp:lastModifiedBy>Janice</cp:lastModifiedBy>
  <cp:revision>1</cp:revision>
  <dcterms:created xsi:type="dcterms:W3CDTF">2011-01-04T01:44:41Z</dcterms:created>
  <dcterms:modified xsi:type="dcterms:W3CDTF">2011-01-04T01:46:11Z</dcterms:modified>
</cp:coreProperties>
</file>